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100" d="100"/>
          <a:sy n="100" d="100"/>
        </p:scale>
        <p:origin x="-72" y="18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FFFEA6E-B951-4AF5-A506-44C447296025}" type="datetimeFigureOut">
              <a:rPr lang="en-US" smtClean="0"/>
              <a:t>20-Jun-18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487659-9094-4BF8-B48E-BF226D665573}" type="slidenum">
              <a:rPr lang="en-US" smtClean="0"/>
              <a:t>‹#›</a:t>
            </a:fld>
            <a:endParaRPr lang="en-US"/>
          </a:p>
        </p:txBody>
      </p:sp>
    </p:spTree>
    <p:extLst>
      <p:ext uri="{BB962C8B-B14F-4D97-AF65-F5344CB8AC3E}">
        <p14:creationId xmlns:p14="http://schemas.microsoft.com/office/powerpoint/2010/main" val="28724444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FFFEA6E-B951-4AF5-A506-44C447296025}" type="datetimeFigureOut">
              <a:rPr lang="en-US" smtClean="0"/>
              <a:t>20-Jun-18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487659-9094-4BF8-B48E-BF226D665573}" type="slidenum">
              <a:rPr lang="en-US" smtClean="0"/>
              <a:t>‹#›</a:t>
            </a:fld>
            <a:endParaRPr lang="en-US"/>
          </a:p>
        </p:txBody>
      </p:sp>
    </p:spTree>
    <p:extLst>
      <p:ext uri="{BB962C8B-B14F-4D97-AF65-F5344CB8AC3E}">
        <p14:creationId xmlns:p14="http://schemas.microsoft.com/office/powerpoint/2010/main" val="42048262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FFEA6E-B951-4AF5-A506-44C447296025}" type="datetimeFigureOut">
              <a:rPr lang="en-US" smtClean="0"/>
              <a:t>20-Jun-18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487659-9094-4BF8-B48E-BF226D665573}" type="slidenum">
              <a:rPr lang="en-US" smtClean="0"/>
              <a:t>‹#›</a:t>
            </a:fld>
            <a:endParaRPr lang="en-US"/>
          </a:p>
        </p:txBody>
      </p:sp>
    </p:spTree>
    <p:extLst>
      <p:ext uri="{BB962C8B-B14F-4D97-AF65-F5344CB8AC3E}">
        <p14:creationId xmlns:p14="http://schemas.microsoft.com/office/powerpoint/2010/main" val="16538161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FFFEA6E-B951-4AF5-A506-44C447296025}" type="datetimeFigureOut">
              <a:rPr lang="en-US" smtClean="0"/>
              <a:t>20-Jun-18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487659-9094-4BF8-B48E-BF226D665573}" type="slidenum">
              <a:rPr lang="en-US" smtClean="0"/>
              <a:t>‹#›</a:t>
            </a:fld>
            <a:endParaRPr lang="en-US"/>
          </a:p>
        </p:txBody>
      </p:sp>
    </p:spTree>
    <p:extLst>
      <p:ext uri="{BB962C8B-B14F-4D97-AF65-F5344CB8AC3E}">
        <p14:creationId xmlns:p14="http://schemas.microsoft.com/office/powerpoint/2010/main" val="16074965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FFFEA6E-B951-4AF5-A506-44C447296025}" type="datetimeFigureOut">
              <a:rPr lang="en-US" smtClean="0"/>
              <a:t>20-Jun-18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9487659-9094-4BF8-B48E-BF226D665573}" type="slidenum">
              <a:rPr lang="en-US" smtClean="0"/>
              <a:t>‹#›</a:t>
            </a:fld>
            <a:endParaRPr lang="en-US"/>
          </a:p>
        </p:txBody>
      </p:sp>
    </p:spTree>
    <p:extLst>
      <p:ext uri="{BB962C8B-B14F-4D97-AF65-F5344CB8AC3E}">
        <p14:creationId xmlns:p14="http://schemas.microsoft.com/office/powerpoint/2010/main" val="41825868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FFFEA6E-B951-4AF5-A506-44C447296025}" type="datetimeFigureOut">
              <a:rPr lang="en-US" smtClean="0"/>
              <a:t>20-Jun-18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9487659-9094-4BF8-B48E-BF226D665573}" type="slidenum">
              <a:rPr lang="en-US" smtClean="0"/>
              <a:t>‹#›</a:t>
            </a:fld>
            <a:endParaRPr lang="en-US"/>
          </a:p>
        </p:txBody>
      </p:sp>
    </p:spTree>
    <p:extLst>
      <p:ext uri="{BB962C8B-B14F-4D97-AF65-F5344CB8AC3E}">
        <p14:creationId xmlns:p14="http://schemas.microsoft.com/office/powerpoint/2010/main" val="38509492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FFEA6E-B951-4AF5-A506-44C447296025}" type="datetimeFigureOut">
              <a:rPr lang="en-US" smtClean="0"/>
              <a:t>20-Jun-18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9487659-9094-4BF8-B48E-BF226D665573}" type="slidenum">
              <a:rPr lang="en-US" smtClean="0"/>
              <a:t>‹#›</a:t>
            </a:fld>
            <a:endParaRPr lang="en-US"/>
          </a:p>
        </p:txBody>
      </p:sp>
    </p:spTree>
    <p:extLst>
      <p:ext uri="{BB962C8B-B14F-4D97-AF65-F5344CB8AC3E}">
        <p14:creationId xmlns:p14="http://schemas.microsoft.com/office/powerpoint/2010/main" val="906325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FFEA6E-B951-4AF5-A506-44C447296025}" type="datetimeFigureOut">
              <a:rPr lang="en-US" smtClean="0"/>
              <a:t>20-Jun-18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487659-9094-4BF8-B48E-BF226D665573}" type="slidenum">
              <a:rPr lang="en-US" smtClean="0"/>
              <a:t>‹#›</a:t>
            </a:fld>
            <a:endParaRPr lang="en-US"/>
          </a:p>
        </p:txBody>
      </p:sp>
    </p:spTree>
    <p:extLst>
      <p:ext uri="{BB962C8B-B14F-4D97-AF65-F5344CB8AC3E}">
        <p14:creationId xmlns:p14="http://schemas.microsoft.com/office/powerpoint/2010/main" val="38877484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FFEA6E-B951-4AF5-A506-44C447296025}" type="datetimeFigureOut">
              <a:rPr lang="en-US" smtClean="0"/>
              <a:t>20-Jun-18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487659-9094-4BF8-B48E-BF226D665573}" type="slidenum">
              <a:rPr lang="en-US" smtClean="0"/>
              <a:t>‹#›</a:t>
            </a:fld>
            <a:endParaRPr lang="en-US"/>
          </a:p>
        </p:txBody>
      </p:sp>
    </p:spTree>
    <p:extLst>
      <p:ext uri="{BB962C8B-B14F-4D97-AF65-F5344CB8AC3E}">
        <p14:creationId xmlns:p14="http://schemas.microsoft.com/office/powerpoint/2010/main" val="5773080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FFFEA6E-B951-4AF5-A506-44C447296025}" type="datetimeFigureOut">
              <a:rPr lang="en-US" smtClean="0"/>
              <a:t>20-Jun-18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487659-9094-4BF8-B48E-BF226D665573}" type="slidenum">
              <a:rPr lang="en-US" smtClean="0"/>
              <a:t>‹#›</a:t>
            </a:fld>
            <a:endParaRPr lang="en-US"/>
          </a:p>
        </p:txBody>
      </p:sp>
    </p:spTree>
    <p:extLst>
      <p:ext uri="{BB962C8B-B14F-4D97-AF65-F5344CB8AC3E}">
        <p14:creationId xmlns:p14="http://schemas.microsoft.com/office/powerpoint/2010/main" val="41188730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FFFEA6E-B951-4AF5-A506-44C447296025}" type="datetimeFigureOut">
              <a:rPr lang="en-US" smtClean="0"/>
              <a:t>20-Jun-18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487659-9094-4BF8-B48E-BF226D665573}" type="slidenum">
              <a:rPr lang="en-US" smtClean="0"/>
              <a:t>‹#›</a:t>
            </a:fld>
            <a:endParaRPr lang="en-US"/>
          </a:p>
        </p:txBody>
      </p:sp>
    </p:spTree>
    <p:extLst>
      <p:ext uri="{BB962C8B-B14F-4D97-AF65-F5344CB8AC3E}">
        <p14:creationId xmlns:p14="http://schemas.microsoft.com/office/powerpoint/2010/main" val="31738337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FFEA6E-B951-4AF5-A506-44C447296025}" type="datetimeFigureOut">
              <a:rPr lang="en-US" smtClean="0"/>
              <a:t>20-Jun-18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487659-9094-4BF8-B48E-BF226D665573}" type="slidenum">
              <a:rPr lang="en-US" smtClean="0"/>
              <a:t>‹#›</a:t>
            </a:fld>
            <a:endParaRPr lang="en-US"/>
          </a:p>
        </p:txBody>
      </p:sp>
    </p:spTree>
    <p:extLst>
      <p:ext uri="{BB962C8B-B14F-4D97-AF65-F5344CB8AC3E}">
        <p14:creationId xmlns:p14="http://schemas.microsoft.com/office/powerpoint/2010/main" val="30227401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10668000" cy="1528175"/>
          </a:xfrm>
        </p:spPr>
        <p:txBody>
          <a:bodyPr/>
          <a:lstStyle/>
          <a:p>
            <a:r>
              <a:rPr lang="en-US" dirty="0" smtClean="0"/>
              <a:t>Hair Care Products</a:t>
            </a:r>
            <a:endParaRPr lang="en-US" dirty="0"/>
          </a:p>
        </p:txBody>
      </p:sp>
      <p:sp>
        <p:nvSpPr>
          <p:cNvPr id="3" name="Subtitle 2"/>
          <p:cNvSpPr>
            <a:spLocks noGrp="1"/>
          </p:cNvSpPr>
          <p:nvPr>
            <p:ph type="subTitle" idx="1"/>
          </p:nvPr>
        </p:nvSpPr>
        <p:spPr>
          <a:xfrm>
            <a:off x="0" y="1572820"/>
            <a:ext cx="12302835" cy="5285180"/>
          </a:xfrm>
        </p:spPr>
        <p:txBody>
          <a:bodyPr>
            <a:normAutofit fontScale="85000" lnSpcReduction="10000"/>
          </a:bodyPr>
          <a:lstStyle/>
          <a:p>
            <a:pPr marL="342900" lvl="0" indent="-342900" algn="jus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Hair care market is an industry which is experiencing a high rate of growth and still it is promising to keep on growing in the future. The most important factors that have led to the existing stability of the hair care market is the demand for lustrous, healthy and manageable hair. Due to the increasing demand of the hair care products across the world, there has been research that is meant to enhance the hair care products so that they will make the customers to be loyal to the producing companies.</a:t>
            </a:r>
          </a:p>
          <a:p>
            <a:pPr marL="342900" lvl="0" indent="-342900" algn="jus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 global hair care market in 2015, was estimated to a value that is close to US $81.3 billion and is expected to grow up to US $105.3 billion by 2024.  The consumption of hair care products is highest in Asia, followed by Europe, North America, Latin America, Middle East and Africa.</a:t>
            </a:r>
          </a:p>
          <a:p>
            <a:pPr marL="342900" lvl="0" indent="-342900" algn="jus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 demand for the hair care product has been fueled by product innovations and brand expansion which makes companies to expand their consumer bases and increase their profitability.</a:t>
            </a:r>
          </a:p>
          <a:p>
            <a:pPr marL="342900" lvl="0" indent="-342900" algn="jus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 demand for the hair care products is inelastic meaning that a significant change in the price of the hair care products will lead to a smaller change in the demand.</a:t>
            </a:r>
          </a:p>
          <a:p>
            <a:pPr marL="342900" lvl="0" indent="-342900" algn="jus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There are substitutes for different types of hair care products; products that can serve the same purpose although they might be differentiated. For instance, there exist various kinds of shampoos across the global market, which is, six-henna, and seven-tea among other varieties. Customers will always go for the product that they think is working well on their hair and will pay for the product that they have trust in. </a:t>
            </a:r>
          </a:p>
          <a:p>
            <a:pPr marL="342900" lvl="0" indent="-342900" algn="jus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There is no decreasing marginal utility of consumption in the hair care product market. If a certain customer believes that a specific type of hair care product works well on them, then they will always go for </a:t>
            </a:r>
            <a:r>
              <a:rPr lang="en-US" dirty="0" smtClean="0">
                <a:latin typeface="Times New Roman" panose="02020603050405020304" pitchFamily="18" charset="0"/>
                <a:cs typeface="Times New Roman" panose="02020603050405020304" pitchFamily="18" charset="0"/>
              </a:rPr>
              <a:t>it.</a:t>
            </a:r>
          </a:p>
          <a:p>
            <a:pPr algn="just"/>
            <a:endParaRPr lang="en-US" dirty="0" smtClean="0">
              <a:latin typeface="Times New Roman" panose="02020603050405020304" pitchFamily="18" charset="0"/>
              <a:cs typeface="Times New Roman" panose="02020603050405020304" pitchFamily="18" charset="0"/>
            </a:endParaRPr>
          </a:p>
          <a:p>
            <a:pPr algn="l"/>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5287288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339</Words>
  <Application>Microsoft Office PowerPoint</Application>
  <PresentationFormat>Custom</PresentationFormat>
  <Paragraphs>7</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Hair Care Products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Hair Care Products</dc:title>
  <dc:creator>Patrick</dc:creator>
  <cp:lastModifiedBy>user</cp:lastModifiedBy>
  <cp:revision>2</cp:revision>
  <dcterms:created xsi:type="dcterms:W3CDTF">2018-06-20T12:56:10Z</dcterms:created>
  <dcterms:modified xsi:type="dcterms:W3CDTF">2018-06-20T16:33:17Z</dcterms:modified>
</cp:coreProperties>
</file>